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8" r:id="rId6"/>
    <p:sldId id="262" r:id="rId7"/>
    <p:sldId id="263" r:id="rId8"/>
    <p:sldId id="264" r:id="rId9"/>
    <p:sldId id="265" r:id="rId10"/>
    <p:sldId id="266" r:id="rId11"/>
    <p:sldId id="269" r:id="rId12"/>
    <p:sldId id="267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94660"/>
  </p:normalViewPr>
  <p:slideViewPr>
    <p:cSldViewPr snapToGrid="0">
      <p:cViewPr varScale="1">
        <p:scale>
          <a:sx n="81" d="100"/>
          <a:sy n="81" d="100"/>
        </p:scale>
        <p:origin x="98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B929E-8276-43E3-E9BF-795870CAA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9B8945-95FC-5B96-2847-00841DCE2A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378CA-37DC-5D9D-B368-4AB3F8FC1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0C950-A96B-8119-54F7-9758F9F88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20028-7002-0242-A7BA-C556F20C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2250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0858F-085B-54F5-1F17-21E3554B4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5E0E2-04CD-D1B5-4B8A-D06EE83F85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53B2E-7068-491A-FC61-9CA0254CF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29E77-0616-9343-0A58-D732EC1C4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9EC0B-694B-F2A6-1102-74BC1AE01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161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24DCDA-F9CE-5312-6994-1957E8BDAF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82666-0885-707A-CAE2-DD4E80D6C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D4D70-E850-818F-F7DE-2E375210D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B2B05-DEE5-8F4D-5C8B-6EE1641CF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F25C5-6362-2E63-8B8C-CB23B3299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97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79746-DE43-F930-B661-1032D27FD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A97BD-24C2-E564-23DB-CB5825D21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6339B-4281-CC2B-1D39-AE840AA23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07342-0A63-EA77-73C4-0D5251A78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0D003-ABCF-914C-B0B2-5C3FED14B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8793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E5290-5C5B-528A-9197-D30F3CB75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8D926-4619-B4E1-A5C8-09EED7509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80615-228E-508D-38B2-6F5B1070E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C67E6-F6F6-5E35-2638-9C509AE40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07143-C6E8-5211-234D-A6E7F60B4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7570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DC3D2-5229-17F1-2EE7-571E4F2C4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BD416-F797-738F-69B5-19A8B93392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CA95A7-6F88-2562-D8DC-7D7BA67C48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A3186A-F4E0-9CD6-2316-289F31503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F4192-19BA-43A0-573C-B9B3E8D0E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2B3E1E-DF0F-146B-EFD9-72B8A02A5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3448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33211-D88C-DABB-F559-F92DA557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2285A8-1EC3-914B-6BED-2CFEDA791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94E3F2-81C4-24AA-41A5-AC8C8CD7C2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8E0197-E1AF-61D3-26C2-25C5813282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BEF08E-3080-4B85-917A-7887F2CDE7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FFD789-29F8-E795-6A9E-67CECC7F1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D301BB-01B0-5524-DE5F-D73AA0169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87FF24-E16B-7C1A-2019-C4E7BB0FF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9124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7641A-CFDE-3688-C92F-C43D3EEA6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E583FC-A12A-8EC6-AA0D-BEE32FB9D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7E435F-5D23-C709-CAD5-1C0052B51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133D88-40A5-B467-7BE3-2320B8F1E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1315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EF9181-9F15-D3DB-7027-B12C85BAA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D8577C-F630-BE5A-1F38-B151CE1BA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7F593A-7F0F-AC04-6244-34BE426D9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748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AE7E9-1B9D-D65C-D394-81FA7A4E3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C5B7C-E906-70FD-5BE6-00F32433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03DDBE-A8B8-D762-DE21-3DE65056E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5A384F-3284-7C4E-C652-E1E696B64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A8071-4419-76A7-0108-BB4F1E8EB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E32B11-004B-5E32-D17B-1DA12A71A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2077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F052C-3E4F-8BCA-19E5-1FB49D8DE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2AC5E9-FA5D-B632-1779-D65A925D46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43E9CE-40F9-20BB-795F-ECA13F02A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377C8-03F0-5CFB-DD1D-68AA77C42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846D36-8E17-32FC-B05A-F139FB770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EA0C4-BB8F-1B0D-1869-46EFC7607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113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79C20C-831E-C3CE-0B2C-FD545FC18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9088E-CC44-6F7B-1720-5D071B3F9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C4740-E3B5-CE55-29B5-8185EBA481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02ED6-FC63-4DE2-93C6-492ED90A6B59}" type="datetimeFigureOut">
              <a:rPr lang="en-IN" smtClean="0"/>
              <a:t>29-01-2026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9C8C9-FA7D-02E0-C7A9-3813369047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F15F3-872B-D4E1-9E52-4E4A7A02B5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C9C63E-5DFE-4CCD-8357-580E2EEF37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8603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C51167-EEDC-1B7C-96A1-B4B62495F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EA969A8-D919-1E44-3A76-F9A4ACFBB52C}"/>
              </a:ext>
            </a:extLst>
          </p:cNvPr>
          <p:cNvSpPr/>
          <p:nvPr/>
        </p:nvSpPr>
        <p:spPr>
          <a:xfrm>
            <a:off x="6238240" y="4765040"/>
            <a:ext cx="599440" cy="36576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9774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616E08-90DC-CF6C-161F-AEBA73D19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875"/>
            <a:ext cx="12192000" cy="633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703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CF8AEA-4229-4629-B7BA-AB2492153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758"/>
            <a:ext cx="12192000" cy="630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083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D76166-574F-34EF-F275-2A093ADF9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935"/>
            <a:ext cx="12192000" cy="6296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820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E6BA23-1484-2C31-C7FB-28168B6BB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582"/>
            <a:ext cx="12192000" cy="630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109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4B2E3E-4220-A3E3-47D1-65C9E43B0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698"/>
            <a:ext cx="12192000" cy="6340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51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93BCA6-14AD-DF6F-86C5-EF6FDEEF8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228"/>
            <a:ext cx="12192000" cy="632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323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3705C9-C6A6-901C-B130-A32254C18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0465"/>
            <a:ext cx="12192000" cy="627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08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15C67D-50CC-3B70-5A1A-AD2E08A55C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612"/>
            <a:ext cx="12192000" cy="621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747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BF6BDC-9022-12F7-3A3D-25F2043491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3468"/>
            <a:ext cx="12192000" cy="635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61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087EB2-B8B0-7144-32CD-DB11BE8054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112"/>
            <a:ext cx="12192000" cy="628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227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917C4D-7ADE-C6C1-FEB1-88A6CAE3F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3602"/>
            <a:ext cx="12192000" cy="635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48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9939AE-4490-8EB3-E240-95BD97AC4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405"/>
            <a:ext cx="12192000" cy="6315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376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DFC903-21B3-4922-F21A-2833FDAE0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405"/>
            <a:ext cx="12192000" cy="6315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492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6F5D10-37C9-C3BE-4F81-B77AE873D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5260"/>
            <a:ext cx="12192000" cy="634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175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Sairaj Nadaf</dc:creator>
  <cp:lastModifiedBy>Sairaj Nadaf</cp:lastModifiedBy>
  <cp:revision>2</cp:revision>
  <dcterms:created xsi:type="dcterms:W3CDTF">2026-01-29T13:44:40Z</dcterms:created>
  <dcterms:modified xsi:type="dcterms:W3CDTF">2026-01-29T15:12:19Z</dcterms:modified>
</cp:coreProperties>
</file>

<file path=docProps/thumbnail.jpeg>
</file>